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4" r:id="rId6"/>
    <p:sldId id="265" r:id="rId7"/>
    <p:sldId id="261" r:id="rId8"/>
    <p:sldId id="263" r:id="rId9"/>
    <p:sldId id="266" r:id="rId10"/>
    <p:sldId id="262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iepoddawajsie.pl/jak-napisac-biznesplan/" TargetMode="External"/><Relationship Id="rId3" Type="http://schemas.openxmlformats.org/officeDocument/2006/relationships/hyperlink" Target="https://logomaster.ai/pl/app/proposals" TargetMode="External"/><Relationship Id="rId7" Type="http://schemas.openxmlformats.org/officeDocument/2006/relationships/hyperlink" Target="https://planujbiznes.pl/analiza-swot/" TargetMode="External"/><Relationship Id="rId2" Type="http://schemas.openxmlformats.org/officeDocument/2006/relationships/hyperlink" Target="https://interviewme.pl/blog/analiza-swo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so.org.pl/uslugi-zarzadzania/wdrazanie-systemow/zarzadzanie-strategiczne/analiza-swot/" TargetMode="External"/><Relationship Id="rId5" Type="http://schemas.openxmlformats.org/officeDocument/2006/relationships/hyperlink" Target="http://www.podrecznik.edugate.pl/5-przedsiebiorstwo/5-8-moj-biznesplan/" TargetMode="External"/><Relationship Id="rId10" Type="http://schemas.openxmlformats.org/officeDocument/2006/relationships/hyperlink" Target="https://klosinski.net/jak-zrobic-dobre-logo-firmy/" TargetMode="External"/><Relationship Id="rId4" Type="http://schemas.openxmlformats.org/officeDocument/2006/relationships/hyperlink" Target="https://www.whiteart.pl/projektowanie-logo" TargetMode="External"/><Relationship Id="rId9" Type="http://schemas.openxmlformats.org/officeDocument/2006/relationships/hyperlink" Target="https://questus.pl/blog/analiza-swot-na-czym-polega-i-kiedy-ja-stosowac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0" name="Picture 8" descr="Dlaczego przedsiębiorstwo powinno znać swoje otoczenie? | Conqu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3896" y="1"/>
            <a:ext cx="5483444" cy="30689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51216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3200" b="1" dirty="0"/>
              <a:t>CHCĘ BYĆ PRZEDSIĘBIORCĄ! </a:t>
            </a:r>
            <a:br>
              <a:rPr lang="pl-PL" sz="3200" b="1" dirty="0"/>
            </a:br>
            <a:r>
              <a:rPr lang="pl-PL" sz="3200" b="1" dirty="0"/>
              <a:t>CHARAKTERYSTYKA FIRMY I ANALIZA SWOT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4869160"/>
            <a:ext cx="7016824" cy="1512168"/>
          </a:xfrm>
        </p:spPr>
        <p:txBody>
          <a:bodyPr>
            <a:normAutofit fontScale="92500" lnSpcReduction="20000"/>
          </a:bodyPr>
          <a:lstStyle/>
          <a:p>
            <a:pPr algn="l"/>
            <a:endParaRPr lang="pl-PL" sz="2800" dirty="0">
              <a:solidFill>
                <a:schemeClr val="tx1"/>
              </a:solidFill>
            </a:endParaRPr>
          </a:p>
          <a:p>
            <a:pPr algn="ctr"/>
            <a:r>
              <a:rPr lang="pl-PL" sz="2800" dirty="0">
                <a:solidFill>
                  <a:schemeClr val="tx1"/>
                </a:solidFill>
              </a:rPr>
              <a:t>WEB QUEST JEST PRZEZNACZONY </a:t>
            </a:r>
          </a:p>
          <a:p>
            <a:pPr algn="ctr"/>
            <a:r>
              <a:rPr lang="pl-PL" sz="2800" dirty="0">
                <a:solidFill>
                  <a:schemeClr val="tx1"/>
                </a:solidFill>
              </a:rPr>
              <a:t>DLA KLAS SZKOŁY ŚREDNIEJ I  POLICEALNEJ </a:t>
            </a:r>
          </a:p>
        </p:txBody>
      </p:sp>
      <p:sp>
        <p:nvSpPr>
          <p:cNvPr id="18434" name="AutoShape 2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6" name="AutoShape 4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8" name="AutoShape 6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9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04664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>
                <a:hlinkClick r:id="rId2"/>
              </a:rPr>
              <a:t>https://interviewme.pl/blog/analiza-swot</a:t>
            </a:r>
            <a:endParaRPr lang="pl-PL" dirty="0"/>
          </a:p>
          <a:p>
            <a:r>
              <a:rPr lang="pl-PL" dirty="0">
                <a:hlinkClick r:id="rId3"/>
              </a:rPr>
              <a:t>https://logomaster.ai/pl/app/proposals</a:t>
            </a:r>
            <a:endParaRPr lang="pl-PL" dirty="0"/>
          </a:p>
          <a:p>
            <a:r>
              <a:rPr lang="pl-PL" dirty="0">
                <a:hlinkClick r:id="rId4"/>
              </a:rPr>
              <a:t>https://www.whiteart.pl/projektowanie-logo</a:t>
            </a:r>
            <a:endParaRPr lang="pl-PL" dirty="0">
              <a:hlinkClick r:id="rId5"/>
            </a:endParaRPr>
          </a:p>
          <a:p>
            <a:r>
              <a:rPr lang="pl-PL" dirty="0">
                <a:hlinkClick r:id="rId5"/>
              </a:rPr>
              <a:t>http://www.podrecznik.edugate.pl/5-przedsiebiorstwo/5-8-moj-biznesplan/</a:t>
            </a:r>
            <a:endParaRPr lang="pl-PL" dirty="0"/>
          </a:p>
          <a:p>
            <a:r>
              <a:rPr lang="pl-PL" dirty="0">
                <a:hlinkClick r:id="rId6"/>
              </a:rPr>
              <a:t>https://www.iso.org.pl/uslugi-zarzadzania/wdrazanie-systemow/zarzadzanie-strategiczne/analiza-swot/</a:t>
            </a:r>
            <a:endParaRPr lang="pl-PL" dirty="0"/>
          </a:p>
          <a:p>
            <a:r>
              <a:rPr lang="pl-PL" dirty="0">
                <a:hlinkClick r:id="rId7"/>
              </a:rPr>
              <a:t>https://planujbiznes.pl/analiza-swot</a:t>
            </a:r>
            <a:r>
              <a:rPr lang="pl-PL" dirty="0" smtClean="0">
                <a:hlinkClick r:id="rId7"/>
              </a:rPr>
              <a:t>/</a:t>
            </a:r>
            <a:endParaRPr lang="pl-PL" dirty="0" smtClean="0"/>
          </a:p>
          <a:p>
            <a:r>
              <a:rPr lang="pl-PL" dirty="0" smtClean="0">
                <a:hlinkClick r:id="rId8"/>
              </a:rPr>
              <a:t>https://www.niepoddawajsie.pl/jak-napisac-biznesplan</a:t>
            </a:r>
            <a:r>
              <a:rPr lang="pl-PL" dirty="0" smtClean="0">
                <a:hlinkClick r:id="rId8"/>
              </a:rPr>
              <a:t>/</a:t>
            </a:r>
            <a:endParaRPr lang="pl-PL" dirty="0" smtClean="0"/>
          </a:p>
          <a:p>
            <a:r>
              <a:rPr lang="pl-PL" dirty="0" smtClean="0">
                <a:hlinkClick r:id="rId9"/>
              </a:rPr>
              <a:t>https://questus.pl/blog/analiza-swot-na-czym-polega-i-kiedy-ja-stosowac</a:t>
            </a:r>
            <a:r>
              <a:rPr lang="pl-PL" dirty="0" smtClean="0">
                <a:hlinkClick r:id="rId9"/>
              </a:rPr>
              <a:t>/</a:t>
            </a:r>
            <a:endParaRPr lang="pl-PL" dirty="0" smtClean="0"/>
          </a:p>
          <a:p>
            <a:r>
              <a:rPr lang="pl-PL" smtClean="0">
                <a:hlinkClick r:id="rId10"/>
              </a:rPr>
              <a:t>https://</a:t>
            </a:r>
            <a:r>
              <a:rPr lang="pl-PL" smtClean="0">
                <a:hlinkClick r:id="rId10"/>
              </a:rPr>
              <a:t>klosinski.net/jak-zrobic-dobre-logo-firmy</a:t>
            </a:r>
            <a:r>
              <a:rPr lang="pl-PL" smtClean="0">
                <a:hlinkClick r:id="rId10"/>
              </a:rPr>
              <a:t>/</a:t>
            </a:r>
            <a:endParaRPr lang="pl-PL" smtClean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pl-PL" sz="3600" dirty="0"/>
              <a:t>Ewaluacja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0" y="1340768"/>
          <a:ext cx="9144000" cy="55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8873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Liczba punktów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18677">
                <a:tc>
                  <a:txBody>
                    <a:bodyPr/>
                    <a:lstStyle/>
                    <a:p>
                      <a:r>
                        <a:rPr lang="pl-PL" sz="1600" dirty="0"/>
                        <a:t>Zawartość merytoryczna pracy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słaba merytorycznie. Brakujące elementy,</a:t>
                      </a:r>
                      <a:r>
                        <a:rPr lang="pl-PL" sz="1600" b="0" i="0" u="none" strike="noStrike" kern="1200" baseline="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 liczne błędy. 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bardzo dobra merytorycznie. Poprawne treści. </a:t>
                      </a:r>
                    </a:p>
                    <a:p>
                      <a:endParaRPr lang="pl-PL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62979">
                <a:tc>
                  <a:txBody>
                    <a:bodyPr/>
                    <a:lstStyle/>
                    <a:p>
                      <a:r>
                        <a:rPr lang="pl-PL" sz="1600" dirty="0"/>
                        <a:t>Pomysł i estetyka wykonania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mało czytelna, nieestetyczna, niedbale wykonana.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Złe rozplanowanie informacji  na stronie.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czytelna, estetyczna, staranna.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Dobre rozplanowanie informacji na stronie.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estetyczna, czytelna, przejrzysta, zachęcająca do zapoznania się z nią, bardzo staranna.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Dobre rozplanowanie informacji na stronie. Dobrze dobrana grafika. Praca wyróżniająca się.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32105">
                <a:tc>
                  <a:txBody>
                    <a:bodyPr/>
                    <a:lstStyle/>
                    <a:p>
                      <a:r>
                        <a:rPr lang="pl-PL" sz="1600" dirty="0"/>
                        <a:t>Zaangażowanie w pracę, wysiłek</a:t>
                      </a:r>
                      <a:r>
                        <a:rPr lang="pl-PL" sz="1600" baseline="0" dirty="0"/>
                        <a:t> włożony w wykonanie projektu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aseline="0" dirty="0"/>
                        <a:t>Brak właściwego  zaangażowania w realizację projektu.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/>
                        <a:t>Duże zaangażowanie w realizację projektu.</a:t>
                      </a:r>
                      <a:endParaRPr lang="pl-PL" sz="1600" dirty="0"/>
                    </a:p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/>
                        <a:t> Bardzo duże zaangażowanie, wkład pracy własnej i wysiłku w realizację projektu. 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187624" y="1600200"/>
          <a:ext cx="61206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PUNKTY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&gt;3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niedostateczny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dopuszczający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4</a:t>
                      </a:r>
                      <a:r>
                        <a:rPr lang="pl-PL" baseline="0" dirty="0"/>
                        <a:t> - 5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6 - 7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bardzo 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celujący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074" name="Picture 2" descr="OSIR Krosno Odrzańskie - Jesienne piłkarskie postęp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7" y="4291657"/>
            <a:ext cx="2848502" cy="244971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ocedura oceny pracy nauczyciela od 1 września 2019 r. - Porta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98230" cy="1800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5915000" cy="1143000"/>
          </a:xfrm>
        </p:spPr>
        <p:txBody>
          <a:bodyPr>
            <a:normAutofit/>
          </a:bodyPr>
          <a:lstStyle/>
          <a:p>
            <a:r>
              <a:rPr lang="pl-PL" dirty="0"/>
              <a:t>KONKLUZJE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pl-PL" dirty="0"/>
              <a:t>Jakie korzyści osiągnęliście z realizacji tego projektu?</a:t>
            </a:r>
          </a:p>
          <a:p>
            <a:pPr lvl="0">
              <a:buAutoNum type="arabicPeriod"/>
            </a:pPr>
            <a:r>
              <a:rPr lang="pl-PL" dirty="0"/>
              <a:t>Mogliście w praktyce zastosować Waszą wiedzę i umiejętności. </a:t>
            </a:r>
          </a:p>
          <a:p>
            <a:pPr lvl="0">
              <a:buAutoNum type="arabicPeriod"/>
            </a:pPr>
            <a:r>
              <a:rPr lang="pl-PL" dirty="0"/>
              <a:t>Mogliście wcielić się w rolę przedsiębiorcy wykonującego poważne analizy strategiczne swojej firmy.</a:t>
            </a:r>
          </a:p>
          <a:p>
            <a:pPr lvl="0">
              <a:buAutoNum type="arabicPeriod"/>
            </a:pPr>
            <a:r>
              <a:rPr lang="pl-PL" dirty="0"/>
              <a:t>Mogliście w ciekawy sposób utrwalić Waszą wiedzę.</a:t>
            </a:r>
          </a:p>
          <a:p>
            <a:pPr lvl="0">
              <a:buAutoNum type="arabicPeriod"/>
            </a:pPr>
            <a:r>
              <a:rPr lang="pl-PL" dirty="0"/>
              <a:t>Nauczyliście się wykorzystywać Internet jako źródło informacji.</a:t>
            </a:r>
          </a:p>
          <a:p>
            <a:pPr lvl="0">
              <a:buAutoNum type="arabicPeriod"/>
            </a:pPr>
            <a:r>
              <a:rPr lang="pl-PL" dirty="0"/>
              <a:t>Nauczyliście się opracowywać informacje w różnych formach.</a:t>
            </a:r>
          </a:p>
          <a:p>
            <a:pPr lvl="0">
              <a:buAutoNum type="arabicPeriod"/>
            </a:pPr>
            <a:r>
              <a:rPr lang="pl-PL" dirty="0"/>
              <a:t>Mogliście Waszą pracę zaprezentować na forum klasy i podzielić się swoją wiedzą i umiejętnościami.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Warto było……  prawda? </a:t>
            </a:r>
            <a:r>
              <a:rPr lang="pl-PL" dirty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Do zobaczenia w kolejnym projekcie…</a:t>
            </a:r>
            <a:endParaRPr lang="pl-PL" dirty="0"/>
          </a:p>
        </p:txBody>
      </p:sp>
      <p:pic>
        <p:nvPicPr>
          <p:cNvPr id="1026" name="Picture 2" descr="Ewaluacja zajęć i jej wykorzystanie do rozwoju – przykładowe karty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276872"/>
            <a:ext cx="9144000" cy="25336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PORADNIK DLA NAUCZYCIELA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 Poszczególne zadania mogą być wykonywane samodzielnie lub w małych grupach, według decyzji nauczyciela, który najlepiej zna możliwości swoich uczniów, ich umiejętności, zainteresowania…</a:t>
            </a:r>
          </a:p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Nauczyciel  powinien dokładnie przeanalizować treści wspólnie z uczniami, aż do momentu ich zrozumienia przez uczniów. Powinien jednak bardziej służyć im pomocą, radą, wyjaśnieniami, a nie gotowymi rozwiązaniami. Taka metoda będzie dobrą formą wdrażania samodzielności.</a:t>
            </a:r>
          </a:p>
          <a:p>
            <a:pPr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Czas na realizację projektu powinien być dostosowany do możliwości uczniów. Nie jest z góry narzucony.</a:t>
            </a:r>
          </a:p>
          <a:p>
            <a:endParaRPr lang="pl-PL" dirty="0"/>
          </a:p>
        </p:txBody>
      </p:sp>
      <p:sp>
        <p:nvSpPr>
          <p:cNvPr id="1026" name="AutoShape 2" descr="Porady ogrodowe - zwalczanie chorób, pielęgnacja roślin, sposob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28" name="AutoShape 4" descr="Porady ogrodowe - zwalczanie chorób, pielęgnacja roślin, sposob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30" name="Picture 6" descr="Przydatne strategie – biologia – Matura z biologii i chemii oraz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373216"/>
            <a:ext cx="2051720" cy="14487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692FAD5-C62F-4387-BED3-4A6369815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36912"/>
            <a:ext cx="7470648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448559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le warte jest przedsiębiorstwo? - CX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0"/>
            <a:ext cx="3491880" cy="23581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46848" cy="1143000"/>
          </a:xfrm>
        </p:spPr>
        <p:txBody>
          <a:bodyPr>
            <a:normAutofit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/>
              <a:t>Witajcie </a:t>
            </a:r>
            <a:r>
              <a:rPr lang="pl-PL" dirty="0">
                <a:sym typeface="Wingdings" pitchFamily="2" charset="2"/>
              </a:rPr>
              <a:t> 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Na pewno część z Was marzy o założeniu własnej firmy po ukończeniu szkoły – wspaniały pomysł! 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Sam jesteś dla siebie szefem i możesz realizować się zawodowo!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Jednak aby odnieść sukces, trzeba wziąć pod uwagę wiele czynników prawnych oraz gospodarczych ważnych podczas zakładania i prowadzenia firmy, no i … mieć trochę szczęścia 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Litwa | Portal Promocji Eksportu | Przedsiębiorstwo indywidual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221088"/>
            <a:ext cx="2880320" cy="2311458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/>
              <a:t>Specjalnie dla Was przygotowałam zadanie, które pomoże Wam dokonać analizy SWOT oraz charakterystyki przedsiębiorstwa, takiej jaka może się Wam przydać w biznesplanie, kiedy naprawdę będziecie zakładać firmę.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Zaczynamy!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Przedsiębiorstwo - definicja i charakterystyka - ▶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717032"/>
            <a:ext cx="3295650" cy="32956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Waszym zadaniem będzie przygotowanie ogólnej charakterystyki oraz analizy SWOT przedsiębiorstwa w wybranej przez siebie branży (takie, jakie chciałbyś prowadzić w przyszłości).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W pierwszej kolejności zajmiemy się ogólną charakterystyką planowanego przez Was przedsiębiorstwa. Musi ona zawierać następujące elementy:</a:t>
            </a:r>
          </a:p>
          <a:p>
            <a:pPr>
              <a:buNone/>
            </a:pPr>
            <a:r>
              <a:rPr lang="pl-PL" dirty="0"/>
              <a:t>1. </a:t>
            </a:r>
            <a:r>
              <a:rPr lang="pl-PL" b="1" dirty="0"/>
              <a:t>Nazwę</a:t>
            </a:r>
            <a:r>
              <a:rPr lang="pl-PL" dirty="0"/>
              <a:t> planowanego przedsiębiorstwa;</a:t>
            </a:r>
          </a:p>
          <a:p>
            <a:pPr>
              <a:buNone/>
            </a:pPr>
            <a:r>
              <a:rPr lang="pl-PL" dirty="0"/>
              <a:t>2. </a:t>
            </a:r>
            <a:r>
              <a:rPr lang="pl-PL" b="1" dirty="0"/>
              <a:t>Logo </a:t>
            </a:r>
            <a:r>
              <a:rPr lang="pl-PL" dirty="0"/>
              <a:t>firmy;</a:t>
            </a:r>
          </a:p>
          <a:p>
            <a:pPr>
              <a:buNone/>
            </a:pPr>
            <a:r>
              <a:rPr lang="pl-PL" dirty="0"/>
              <a:t>3. Informacje o </a:t>
            </a:r>
            <a:r>
              <a:rPr lang="pl-PL" b="1" dirty="0"/>
              <a:t>właścicielach firmy</a:t>
            </a:r>
            <a:r>
              <a:rPr lang="pl-PL" dirty="0"/>
              <a:t> – ich imiona i nazwiska, kwalifikacje zawodowe i doświadczenie;</a:t>
            </a:r>
          </a:p>
          <a:p>
            <a:pPr>
              <a:buNone/>
            </a:pPr>
            <a:r>
              <a:rPr lang="pl-PL" dirty="0"/>
              <a:t>4. </a:t>
            </a:r>
            <a:r>
              <a:rPr lang="pl-PL" b="1" dirty="0"/>
              <a:t>Czym będzie zajmować się firma</a:t>
            </a:r>
            <a:r>
              <a:rPr lang="pl-PL" dirty="0"/>
              <a:t>;</a:t>
            </a:r>
          </a:p>
          <a:p>
            <a:pPr>
              <a:buNone/>
            </a:pPr>
            <a:r>
              <a:rPr lang="pl-PL" dirty="0"/>
              <a:t>5. </a:t>
            </a:r>
            <a:r>
              <a:rPr lang="pl-PL" b="1" dirty="0"/>
              <a:t>Lokalizację</a:t>
            </a:r>
            <a:r>
              <a:rPr lang="pl-PL" dirty="0"/>
              <a:t> planowanego przedsiębiorstwa z uzasadnieniem jej wyboru (gdzie i dlaczego właśnie tam chcę prowadzić firmę). </a:t>
            </a:r>
          </a:p>
        </p:txBody>
      </p:sp>
      <p:pic>
        <p:nvPicPr>
          <p:cNvPr id="20484" name="Picture 4" descr="Przedsiębiorstwo Grafika - kosiarka partner, wyszukiwarka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7776" y="0"/>
            <a:ext cx="2016224" cy="19994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Urzędnicy Pracuje Na Komputerze Ilustracja Wektor - Ilustracja ..."/>
          <p:cNvPicPr>
            <a:picLocks noChangeAspect="1" noChangeArrowheads="1"/>
          </p:cNvPicPr>
          <p:nvPr/>
        </p:nvPicPr>
        <p:blipFill>
          <a:blip r:embed="rId2" cstate="print"/>
          <a:srcRect t="5136" b="15586"/>
          <a:stretch>
            <a:fillRect/>
          </a:stretch>
        </p:blipFill>
        <p:spPr bwMode="auto">
          <a:xfrm>
            <a:off x="7307424" y="0"/>
            <a:ext cx="1836575" cy="1556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Zadanie wykonajcie techniką komputerową w edytorze teksu.</a:t>
            </a:r>
          </a:p>
          <a:p>
            <a:pPr algn="just"/>
            <a:r>
              <a:rPr lang="pl-PL" dirty="0"/>
              <a:t>Logo może być wykonane w dowolnym programie graficznym, jaki jest dostępny w Waszej pracowni. </a:t>
            </a:r>
          </a:p>
          <a:p>
            <a:pPr algn="just"/>
            <a:r>
              <a:rPr lang="pl-PL" dirty="0"/>
              <a:t>Logo nie może być skopiowane z zasobów internetowych, lecz w pełni wymyślone przez Was!</a:t>
            </a:r>
          </a:p>
          <a:p>
            <a:pPr algn="just"/>
            <a:r>
              <a:rPr lang="pl-PL" dirty="0"/>
              <a:t>Pamiętajcie, że wymienione elementy powinny się znaleźć w Waszej pracy we wskazanej przeze mnie kolejności. </a:t>
            </a:r>
          </a:p>
          <a:p>
            <a:pPr algn="just"/>
            <a:r>
              <a:rPr lang="pl-PL" dirty="0"/>
              <a:t>Zadanie wykonajcie samodzielnie lub w dwuosobowych grupach. </a:t>
            </a:r>
          </a:p>
          <a:p>
            <a:pPr algn="just"/>
            <a:r>
              <a:rPr lang="pl-PL" dirty="0"/>
              <a:t>Szczegółowe informacje na temat wskazanych elementów charakterystyki przedsiębiorstwa znajdziecie w źródłach internetowych – zachęcam do sprawdzenia!</a:t>
            </a:r>
          </a:p>
        </p:txBody>
      </p:sp>
      <p:sp>
        <p:nvSpPr>
          <p:cNvPr id="19460" name="AutoShape 4" descr="Kobieta Pracuje NA Komputerze Obrazy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9462" name="AutoShape 6" descr="Kobieta Pracuje NA Komputerze Obrazy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9464" name="Picture 8" descr="Wektorowa Ilustracja Dzieciaki Używa Komputer | Premium Wek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17232"/>
            <a:ext cx="1988912" cy="1340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Analiza SWOT - na czym polega i kiedy ją stosować? [elementarz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0"/>
            <a:ext cx="4788024" cy="17955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endParaRPr lang="pl-PL" dirty="0"/>
          </a:p>
          <a:p>
            <a:pPr algn="just"/>
            <a:r>
              <a:rPr lang="pl-PL" dirty="0"/>
              <a:t>Drugim elementem, który należy dołączyć do ogólnej charakterystyki przedsiębiorstwa, jest analiza strategiczna SWOT.</a:t>
            </a:r>
          </a:p>
          <a:p>
            <a:pPr algn="just"/>
            <a:r>
              <a:rPr lang="pl-PL" dirty="0"/>
              <a:t>  Zacznijmy od wyjaśnienia, czym jest analiza SWOT? – Odpowiedź na to pytanie wraz z przykładem analizy znajdziecie we wskazanych przeze mnie źródłach internetowych – sprawdźcie.</a:t>
            </a:r>
          </a:p>
          <a:p>
            <a:pPr algn="just"/>
            <a:r>
              <a:rPr lang="pl-PL" dirty="0"/>
              <a:t>Na podstawie podanych w materiałach internetowych przykładów, wykonajcie taką analizę dla planowanego przez Was przedsiębiorstwa.</a:t>
            </a:r>
          </a:p>
          <a:p>
            <a:pPr algn="just"/>
            <a:r>
              <a:rPr lang="pl-PL" dirty="0"/>
              <a:t>Polecenie wykonajcie również w edytorze teksu, samodzielnie lub w tych samych dwuosobowych grupach.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Po dokonaniu analizy SWOT postarajcie się pisemnie odpowiedzieć na pytania dotyczące możliwych wariantów rozwoju Waszej firmy. One także znajdują się w Waszych zasobach internetowych:</a:t>
            </a:r>
          </a:p>
          <a:p>
            <a:pPr marL="514350" indent="-514350" algn="just">
              <a:buAutoNum type="arabicPeriod"/>
            </a:pPr>
            <a:r>
              <a:rPr lang="pl-PL" i="1" dirty="0"/>
              <a:t>Czy w przyszłości firma rozszerzy zakres działalności, czy może wyspecjalizuje się w wąskim zakresie?</a:t>
            </a:r>
          </a:p>
          <a:p>
            <a:pPr marL="514350" indent="-514350" algn="just">
              <a:buAutoNum type="arabicPeriod"/>
            </a:pPr>
            <a:r>
              <a:rPr lang="pl-PL" i="1" dirty="0"/>
              <a:t>Czy firma będzie zwiększać zasięg działania, czy może będzie dążyć do opanowania rynku lokalnego?</a:t>
            </a:r>
          </a:p>
          <a:p>
            <a:pPr marL="514350" indent="-514350" algn="just">
              <a:buAutoNum type="arabicPeriod"/>
            </a:pPr>
            <a:r>
              <a:rPr lang="pl-PL" i="1" dirty="0"/>
              <a:t>Czy firma będzie łączyć się lub nawiązywać współpracę z innymi firmami? Jeżeli tak, to jakie będą to firmy?</a:t>
            </a:r>
          </a:p>
          <a:p>
            <a:pPr marL="514350" indent="-514350" algn="just">
              <a:buNone/>
            </a:pPr>
            <a:endParaRPr lang="pl-PL" i="1" dirty="0"/>
          </a:p>
          <a:p>
            <a:pPr marL="514350" indent="-514350" algn="just"/>
            <a:r>
              <a:rPr lang="pl-PL" dirty="0"/>
              <a:t>Jeżeli nie zrozumieliście któregoś z pytań, poproście o wyjaśnienie nauczyciela. </a:t>
            </a:r>
          </a:p>
        </p:txBody>
      </p:sp>
      <p:pic>
        <p:nvPicPr>
          <p:cNvPr id="4" name="Picture 4" descr="Analiza SWOT - na czym polega i kiedy ją stosować? [elementarz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29200"/>
            <a:ext cx="4788024" cy="17955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 zakończeniu zadania zaprezentujcie jego efekty na forum klasy. </a:t>
            </a:r>
          </a:p>
          <a:p>
            <a:pPr algn="just"/>
            <a:r>
              <a:rPr lang="pl-PL" dirty="0"/>
              <a:t>Zastanówcie się i wspólnie porównajcie, które elementy zadania były dla Was najtrudniejsze do wykonania, a które najłatwiejsze i dlaczego? </a:t>
            </a:r>
          </a:p>
        </p:txBody>
      </p:sp>
      <p:pic>
        <p:nvPicPr>
          <p:cNvPr id="18438" name="Picture 6" descr="Biznesowa Prezentacja: Mówca Przed Widzami I Cel Ikoną Ilustracji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4437112"/>
            <a:ext cx="3119500" cy="224604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285</TotalTime>
  <Words>829</Words>
  <Application>Microsoft Office PowerPoint</Application>
  <PresentationFormat>Pokaz na ekranie (4:3)</PresentationFormat>
  <Paragraphs>113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Techniczny</vt:lpstr>
      <vt:lpstr>CHCĘ BYĆ PRZEDSIĘBIORCĄ!  CHARAKTERYSTYKA FIRMY I ANALIZA SWOT</vt:lpstr>
      <vt:lpstr>WPROWADZENIE</vt:lpstr>
      <vt:lpstr>WPROWADZENIE</vt:lpstr>
      <vt:lpstr>ZADANIE </vt:lpstr>
      <vt:lpstr>PROCES</vt:lpstr>
      <vt:lpstr>PROCES</vt:lpstr>
      <vt:lpstr>PROCES</vt:lpstr>
      <vt:lpstr>PROCES</vt:lpstr>
      <vt:lpstr>PROCES</vt:lpstr>
      <vt:lpstr>ŹRÓDŁA</vt:lpstr>
      <vt:lpstr>Ewaluacja</vt:lpstr>
      <vt:lpstr>Ewaluacja</vt:lpstr>
      <vt:lpstr>KONKLUZJE I WNIOSKI</vt:lpstr>
      <vt:lpstr>Slajd 14</vt:lpstr>
      <vt:lpstr>PORADNIK DLA NAUCZYCIELA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CHCĘ BYĆ PRZEDSIĘBIORCĄ!  ANALIZA SWOT</dc:title>
  <dc:creator>HP</dc:creator>
  <cp:lastModifiedBy>Konrad1</cp:lastModifiedBy>
  <cp:revision>17</cp:revision>
  <dcterms:created xsi:type="dcterms:W3CDTF">2020-07-25T10:28:33Z</dcterms:created>
  <dcterms:modified xsi:type="dcterms:W3CDTF">2021-08-27T14:16:54Z</dcterms:modified>
</cp:coreProperties>
</file>